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168134" ContentType="image/jpeg"/>
  <Default Extension="758513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74a0ee7711.51168134"/>
  <Relationship Id="rId3" Type="http://schemas.openxmlformats.org/officeDocument/2006/relationships/image" Target="../media/logo_6738c74a27b8892.758513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chocardiographic Parameters of Patients Stratified According to Median CAC Score" descr="Echocardiographic Parameters of Patients Stratified According to Median CAC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Parameters of Patients Stratified According to Median CAC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2024-11-16T16:24:42Z</dcterms:created>
  <dcterms:modified xsi:type="dcterms:W3CDTF">2024-11-16T16:24:42Z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