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97570" ContentType="image/jpeg"/>
  <Default Extension="68323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ec4ad8b391.63097570"/>
  <Relationship Id="rId3" Type="http://schemas.openxmlformats.org/officeDocument/2006/relationships/image" Target="../media/logo_6738bec4cc94632.68323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76900"/>
          <a:chOff x="9525" y="9525"/>
          <a:chExt cx="9229725" cy="5676900"/>
        </a:xfrm>
      </p:grpSpPr>
      <p:pic>
        <p:nvPicPr>
          <p:cNvPr id="1" name="Figure 2: Diastolic Function Categories Stratified by Quartiles of Coronary Artery Calcium Scores" descr="Figure 2: Diastolic Function Categories Stratified by Quartiles of Coronary Artery Calcium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914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astolic Function Categories Stratified by Quartiles of Coronary Artery Calcium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2024-11-16T15:48:20Z</dcterms:created>
  <dcterms:modified xsi:type="dcterms:W3CDTF">2024-11-16T15:48:20Z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