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4095270" ContentType="image/jpeg"/>
  <Default Extension="772183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75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b9ef2b2d51.04095270"/>
  <Relationship Id="rId3" Type="http://schemas.openxmlformats.org/officeDocument/2006/relationships/image" Target="../media/logo_6738bb9f1be9f12.772183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Univariable and Multivariable Analyses of Factors Associated with Left Ventricular Diastolic Dysfunction" descr="Univariable and Multivariable Analyses of Factors Associated with Left Ventricular Diastolic Dysfun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2194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iel P, Laoakkha W, Boonyasirinant T, Kaolawanich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nivariable and Multivariable Analyses of Factors Associated with Left Ventricular Diastolic Dysfun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2024-11-16T15:34:55Z</dcterms:created>
  <dcterms:modified xsi:type="dcterms:W3CDTF">2024-11-16T15:34:55Z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