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600140" ContentType="image/jpeg"/>
  <Default Extension="887583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2019df4641.81600140"/>
  <Relationship Id="rId3" Type="http://schemas.openxmlformats.org/officeDocument/2006/relationships/image" Target="../media/logo_6738c201c2b8a92.887583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nivariable and Multivariable Analyses of Factors Associated with High CAC Score" descr="Univariable and Multivariable Analyses of Factors Associated with High CAC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00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variable and Multivariable Analyses of Factors Associated with High CAC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2024-11-16T16:02:09Z</dcterms:created>
  <dcterms:modified xsi:type="dcterms:W3CDTF">2024-11-16T16:02:09Z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