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897605" ContentType="image/jpeg"/>
  <Default Extension="792774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7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c55de87861.87897605"/>
  <Relationship Id="rId3" Type="http://schemas.openxmlformats.org/officeDocument/2006/relationships/image" Target="../media/logo_6738bc560cb9f62.792774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34175"/>
          <a:chOff x="9525" y="9525"/>
          <a:chExt cx="9229725" cy="6734175"/>
        </a:xfrm>
      </p:grpSpPr>
      <p:pic>
        <p:nvPicPr>
          <p:cNvPr id="1" name="Figure 1: Transoesophageal Echocardiogram of Tricuspid Percutaneous Paravalvular Leak" descr="Figure 1: Transoesophageal Echocardiogram of Tricuspid Percutaneous Paravalvular Lea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72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m FY, Teck Lee P, Ewe SH, Tan JW, Soo Teik L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ransoesophageal Echocardiogram of Tricuspid Percutaneous Paravalvular Lea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2024-11-16T15:37:58Z</dcterms:created>
  <dcterms:modified xsi:type="dcterms:W3CDTF">2024-11-16T15:37:58Z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