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0936231" ContentType="image/jpeg"/>
  <Default Extension="2159693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77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bc4ec3b4981.80936231"/>
  <Relationship Id="rId3" Type="http://schemas.openxmlformats.org/officeDocument/2006/relationships/image" Target="../media/logo_6738bc4ede20c22.2159693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3533775"/>
          <a:chOff x="9525" y="9525"/>
          <a:chExt cx="9229725" cy="3533775"/>
        </a:xfrm>
      </p:grpSpPr>
      <p:pic>
        <p:nvPicPr>
          <p:cNvPr id="1" name="Figure 2: CT of Tricuspid Percutaneous Paravalvular Leak" descr="Figure 2: CT of Tricuspid Percutaneous Paravalvular Lea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27717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Lim FY, Teck Lee P, Ewe SH, Tan JW, Soo Teik L, Yap JJL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CT of Tricuspid Percutaneous Paravalvular Leak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36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4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7">
  <a:themeElements>
    <a:clrScheme name="Theme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2024-11-16T15:37:50Z</dcterms:created>
  <dcterms:modified xsi:type="dcterms:W3CDTF">2024-11-16T15:37:50Z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