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898924" ContentType="image/jpeg"/>
  <Default Extension="601621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cbf3674e21.84898924"/>
  <Relationship Id="rId3" Type="http://schemas.openxmlformats.org/officeDocument/2006/relationships/image" Target="../media/logo_6738bcbf508c242.601621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95975"/>
          <a:chOff x="9525" y="9525"/>
          <a:chExt cx="9229725" cy="5895975"/>
        </a:xfrm>
      </p:grpSpPr>
      <p:pic>
        <p:nvPicPr>
          <p:cNvPr id="1" name="Figure 3: Procedural Technique for Percutaneous Tricuspid Paravalvular Leak Closure" descr="Figure 3: Procedural Technique for Percutaneous Tricuspid Paravalvular Leak Clos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5133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 FY, Teck Lee P, Ewe SH, Tan JW, Soo Teik L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Procedural Technique for Percutaneous Tricuspid Paravalvular Leak Clos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2024-11-16T15:39:43Z</dcterms:created>
  <dcterms:modified xsi:type="dcterms:W3CDTF">2024-11-16T15:39:43Z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