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898924" ContentType="image/jpeg"/>
  <Default Extension="601621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8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cbf3674e21.84898924"/>
  <Relationship Id="rId3" Type="http://schemas.openxmlformats.org/officeDocument/2006/relationships/image" Target="../media/logo_6738bcbf508c242.601621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Figure 3: Procedural Technique for Percutaneous Tricuspid Paravalvular Leak Closure" descr="Figure 3: Procedural Technique for Percutaneous Tricuspid Paravalvular Leak Clos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FY, Teck Lee P, Ewe SH, Tan JW, Soo Teik L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rocedural Technique for Percutaneous Tricuspid Paravalvular Leak Clos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2024-11-16T15:39:43Z</dcterms:created>
  <dcterms:modified xsi:type="dcterms:W3CDTF">2024-11-16T15:39:43Z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