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130289" ContentType="image/jpeg"/>
  <Default Extension="340504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94123de11.62130289"/>
  <Relationship Id="rId3" Type="http://schemas.openxmlformats.org/officeDocument/2006/relationships/image" Target="../media/logo_6738bb9428eb952.340504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Figure 4: Transthoracic Echocardiogram of Mild Residual Percutaneous Paravalvular Leak" descr="Figure 4: Transthoracic Echocardiogram of Mild Residual Percutaneous Paravalvular Lea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FY, Teck Lee P, Ewe SH, Tan JW, Soo Teik L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ransthoracic Echocardiogram of Mild Residual Percutaneous Paravalvular Lea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2024-11-16T15:34:44Z</dcterms:created>
  <dcterms:modified xsi:type="dcterms:W3CDTF">2024-11-16T15:34:44Z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