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1302711" ContentType="image/jpeg"/>
  <Default Extension="2035301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84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bf3aea33671.01302711"/>
  <Relationship Id="rId3" Type="http://schemas.openxmlformats.org/officeDocument/2006/relationships/image" Target="../media/logo_6738bf3b042d342.2035301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1: Devices for Percutaneous Tricuspid Regurgitation Therapy, Classified by Anatomical Locations" descr="Figure 1: Devices for Percutaneous Tricuspid Regurgitation Therapy, Classified by Anatomical Loca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555307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artin Zhu Q, Berry N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Devices for Percutaneous Tricuspid Regurgitation Therapy, Classified by Anatomical Location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5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09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2024-11-16T15:50:19Z</dcterms:created>
  <dcterms:modified xsi:type="dcterms:W3CDTF">2024-11-16T15:50:19Z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