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64572" ContentType="image/jpeg"/>
  <Default Extension="024380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849350f51.12664572"/>
  <Relationship Id="rId3" Type="http://schemas.openxmlformats.org/officeDocument/2006/relationships/image" Target="../media/logo_6738c184b0c4262.024380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Figure 1: Exogenous Pathway (Chylomicron Biosynthesis): The Biosynthesis of Chylomicrons Begins as a Response to Dietary Fat Intake by Jejunal Enterocytes" descr="Figure 1: Exogenous Pathway (Chylomicron Biosynthesis): The Biosynthesis of Chylomicrons Begins as a Response to Dietary Fat Intake by Jejunal Enterocy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ani  M, Shapiro MD, Toth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ogenous Pathway (Chylomicron Biosynthesis): The Biosynthesis of Chylomicrons Begins as a Response to Dietary Fat Intake by Jejunal Enterocy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2024-11-16T16:00:04Z</dcterms:created>
  <dcterms:modified xsi:type="dcterms:W3CDTF">2024-11-16T16:00:04Z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