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02986916" ContentType="image/jpeg"/>
  <Default Extension="21510838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75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bbbaad25341.02986916"/>
  <Relationship Id="rId3" Type="http://schemas.openxmlformats.org/officeDocument/2006/relationships/image" Target="../media/logo_6738bbbacd91c12.21510838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5924550"/>
          <a:chOff x="9525" y="9525"/>
          <a:chExt cx="9229725" cy="5924550"/>
        </a:xfrm>
      </p:grpSpPr>
      <p:pic>
        <p:nvPicPr>
          <p:cNvPr id="1" name="Figure 2: The Endogenous Pathway (Very LDL Biosynthesis)" descr="Figure 2: The Endogenous Pathway (Very LDL Biosynthesis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1625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Gabani  M, Shapiro MD, Toth PP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2: The Endogenous Pathway (Very LDL Biosynthesis)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56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3.16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2024-11-16T15:35:22Z</dcterms:created>
  <dcterms:modified xsi:type="dcterms:W3CDTF">2024-11-16T15:35:22Z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