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67332215" ContentType="image/jpeg"/>
  <Default Extension="66851391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8938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c2b50a92871.67332215"/>
  <Relationship Id="rId3" Type="http://schemas.openxmlformats.org/officeDocument/2006/relationships/image" Target="../media/logo_6738c2b53888492.6685139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 Genetic Evidence Supporting a Role of Triglyceride-rich Lipoproteins in Atherosclerotic Cardiovascular Disease" descr=" Genetic Evidence Supporting a Role of Triglyceride-rich Lipoproteins in Atherosclerotic Cardiovascular Disea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114800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Gabani  M, Shapiro MD, Toth PP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 Genetic Evidence Supporting a Role of Triglyceride-rich Lipoproteins in Atherosclerotic Cardiovascular Diseas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3;18:e56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23.16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0">
  <a:themeElements>
    <a:clrScheme name="Theme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2024-11-16T16:05:09Z</dcterms:created>
  <dcterms:modified xsi:type="dcterms:W3CDTF">2024-11-16T16:05:09Z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