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357681" ContentType="image/jpeg"/>
  <Default Extension="609395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2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a5eaf4ec71.84357681"/>
  <Relationship Id="rId3" Type="http://schemas.openxmlformats.org/officeDocument/2006/relationships/image" Target="../media/logo_6738ba5ecdadf92.609395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05325"/>
          <a:chOff x="9525" y="9525"/>
          <a:chExt cx="9229725" cy="4505325"/>
        </a:xfrm>
      </p:grpSpPr>
      <p:pic>
        <p:nvPicPr>
          <p:cNvPr id="1" name="Summary of Emerging Triglyceride-lowering Therapies" descr="Summary of Emerging Triglyceride-lowering Therap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43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bani  M, Shapiro MD, Toth P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Emerging Triglyceride-lowering Therap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5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2024-11-16T15:29:34Z</dcterms:created>
  <dcterms:modified xsi:type="dcterms:W3CDTF">2024-11-16T15:29:34Z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