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57681" ContentType="image/jpeg"/>
  <Default Extension="60939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a5eaf4ec71.84357681"/>
  <Relationship Id="rId3" Type="http://schemas.openxmlformats.org/officeDocument/2006/relationships/image" Target="../media/logo_6738ba5ecdadf92.60939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Summary of Emerging Triglyceride-lowering Therapies" descr="Summary of Emerging Triglyceride-lowering Thera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ani  M, Shapiro MD, Toth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Emerging Triglyceride-lowering Thera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2024-11-16T15:29:34Z</dcterms:created>
  <dcterms:modified xsi:type="dcterms:W3CDTF">2024-11-16T15:29:34Z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