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410425" ContentType="image/jpeg"/>
  <Default Extension="573749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9e476ab291.92410425"/>
  <Relationship Id="rId3" Type="http://schemas.openxmlformats.org/officeDocument/2006/relationships/image" Target="../media/logo_6738c9e49c20312.573749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19475"/>
          <a:chOff x="9525" y="9525"/>
          <a:chExt cx="9229725" cy="3419475"/>
        </a:xfrm>
      </p:grpSpPr>
      <p:pic>
        <p:nvPicPr>
          <p:cNvPr id="1" name="Figure 1: The High Bleeding Risk Patient" descr="Figure 1: The High Bleeding Risk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57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rella P, Talanas G, Lorenzoni G, Denurra C, Atzori E, Casu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High Bleeding Risk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2024-11-16T16:35:48Z</dcterms:created>
  <dcterms:modified xsi:type="dcterms:W3CDTF">2024-11-16T16:35:48Z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