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870327" ContentType="image/jpeg"/>
  <Default Extension="513533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11e71ee141.46870327"/>
  <Relationship Id="rId3" Type="http://schemas.openxmlformats.org/officeDocument/2006/relationships/image" Target="../media/logo_6738c11e8995452.513533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Figure 2: Anatomical Relationship of the Left Atrial Appendage" descr="Figure 2: Anatomical Relationship of the Left Atrial Append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rella P, Talanas G, Lorenzoni G, Denurra C, Atzori E, Casu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atomical Relationship of the Left Atrial Append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2024-11-16T15:58:22Z</dcterms:created>
  <dcterms:modified xsi:type="dcterms:W3CDTF">2024-11-16T15:58:22Z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