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870327" ContentType="image/jpeg"/>
  <Default Extension="513533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8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11e71ee141.46870327"/>
  <Relationship Id="rId3" Type="http://schemas.openxmlformats.org/officeDocument/2006/relationships/image" Target="../media/logo_6738c11e8995452.513533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14900"/>
          <a:chOff x="9525" y="9525"/>
          <a:chExt cx="9229725" cy="4914900"/>
        </a:xfrm>
      </p:grpSpPr>
      <p:pic>
        <p:nvPicPr>
          <p:cNvPr id="1" name="Figure 2: Anatomical Relationship of the Left Atrial Appendage" descr="Figure 2: Anatomical Relationship of the Left Atrial Append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4152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rella P, Talanas G, Lorenzoni G, Denurra C, Atzori E, Casu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natomical Relationship of the Left Atrial Appenda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5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2024-11-16T15:58:22Z</dcterms:created>
  <dcterms:modified xsi:type="dcterms:W3CDTF">2024-11-16T15:58:22Z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