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971266" ContentType="image/jpeg"/>
  <Default Extension="497976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f9b89a8e21.43971266"/>
  <Relationship Id="rId3" Type="http://schemas.openxmlformats.org/officeDocument/2006/relationships/image" Target="../media/logo_6738bf9b9f75e02.497976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24325"/>
          <a:chOff x="9525" y="9525"/>
          <a:chExt cx="9229725" cy="4124325"/>
        </a:xfrm>
      </p:grpSpPr>
      <p:pic>
        <p:nvPicPr>
          <p:cNvPr id="1" name="Figure 3: The Most Common Used Left Atrial Appendage Occluder Devices" descr="Figure 3: The Most Common Used Left Atrial Appendage Occluder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362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rella P, Talanas G, Lorenzoni G, Denurra C, Atzori E, Casu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he Most Common Used Left Atrial Appendage Occluder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2024-11-16T15:51:55Z</dcterms:created>
  <dcterms:modified xsi:type="dcterms:W3CDTF">2024-11-16T15:51:55Z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