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782025" ContentType="image/jpeg"/>
  <Default Extension="76258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0b0f1cef41.68782025"/>
  <Relationship Id="rId3" Type="http://schemas.openxmlformats.org/officeDocument/2006/relationships/image" Target="../media/logo_6738c0b11e2ff42.76258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Figure 4: Endothelialisation of the Left Atrial Appendage Occluder Surface" descr="Figure 4: Endothelialisation of the Left Atrial Appendage Occluder Surf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rella P, Talanas G, Lorenzoni G, Denurra C, Atzori E, Cas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ndothelialisation of the Left Atrial Appendage Occluder Surf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2024-11-16T15:56:33Z</dcterms:created>
  <dcterms:modified xsi:type="dcterms:W3CDTF">2024-11-16T15:56:33Z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