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793903" ContentType="image/jpeg"/>
  <Default Extension="230170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c62b9e0091.24793903"/>
  <Relationship Id="rId3" Type="http://schemas.openxmlformats.org/officeDocument/2006/relationships/image" Target="../media/logo_6738cc62dea1d62.230170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33800"/>
          <a:chOff x="9525" y="9525"/>
          <a:chExt cx="9229725" cy="3733800"/>
        </a:xfrm>
      </p:grpSpPr>
      <p:pic>
        <p:nvPicPr>
          <p:cNvPr id="1" name="Left Atrial Appendage Occlusion: Summary of the Most Relevant Recommendations" descr="Left Atrial Appendage Occlusion: Summary of the Most Relevant Recommend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71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rella P, Talanas G, Lorenzoni G, Denurra C, Atzori E, Cas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Appendage Occlusion: Summary of the Most Relevant Recommend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2024-11-16T16:46:26Z</dcterms:created>
  <dcterms:modified xsi:type="dcterms:W3CDTF">2024-11-16T16:46:26Z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