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862292" ContentType="image/jpeg"/>
  <Default Extension="364241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17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bcc1603a31.08862292"/>
  <Relationship Id="rId3" Type="http://schemas.openxmlformats.org/officeDocument/2006/relationships/image" Target="../media/logo_6738cbcc2f56062.364241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72050"/>
          <a:chOff x="9525" y="9525"/>
          <a:chExt cx="9229725" cy="4972050"/>
        </a:xfrm>
      </p:grpSpPr>
      <p:pic>
        <p:nvPicPr>
          <p:cNvPr id="1" name="Figure 2: Sex and Gender Differences and Similarities in the Epidemiology, Risk Factors, Treatments, and Outcomes of Spontaneous Coronary Artery Dissection" descr="Figure 2: Sex and Gender Differences and Similarities in the Epidemiology, Risk Factors, Treatments, and Outcomes of Spontaneous Coronary Artery Diss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715000" cy="4105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stapha AF, Goebel AM, Wells B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Sex and Gender Differences and Similarities in the Epidemiology, Risk Factors, Treatments, and Outcomes of Spontaneous Coronary Artery Diss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3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2024-11-16T16:43:56Z</dcterms:created>
  <dcterms:modified xsi:type="dcterms:W3CDTF">2024-11-16T16:43:56Z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