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490991" ContentType="image/jpeg"/>
  <Default Extension="002563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093246ef21.09490991"/>
  <Relationship Id="rId3" Type="http://schemas.openxmlformats.org/officeDocument/2006/relationships/image" Target="../media/logo_6738c0933599482.002563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aracteristics of Respondents (n=257)" descr="Characteristics of Respondents (n=25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62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W, Sim D, Pin LC, Teo L, Sindone A, Prameswari HS, Aw TC, Jayagopal P, Tan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Respondents (n=257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2024-11-16T15:56:03Z</dcterms:created>
  <dcterms:modified xsi:type="dcterms:W3CDTF">2024-11-16T15:56:03Z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