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092853" ContentType="image/jpeg"/>
  <Default Extension="862862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bd43686211.60092853"/>
  <Relationship Id="rId3" Type="http://schemas.openxmlformats.org/officeDocument/2006/relationships/image" Target="../media/logo_6738cbd44b7ba02.862862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sponses to Questions Regarding the Diagnosis of Heart Failure (n=257)" descr="Responses to Questions Regarding the Diagnosis of Heart Failure (n=25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362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W, Sim D, Pin LC, Teo L, Sindone A, Prameswari HS, Aw TC, Jayagopal P, Tan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ponses to Questions Regarding the Diagnosis of Heart Failure (n=257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2024-11-16T16:44:04Z</dcterms:created>
  <dcterms:modified xsi:type="dcterms:W3CDTF">2024-11-16T16:44:04Z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