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916189" ContentType="image/jpeg"/>
  <Default Extension="947473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35f4ead171.77916189"/>
  <Relationship Id="rId3" Type="http://schemas.openxmlformats.org/officeDocument/2006/relationships/image" Target="../media/logo_6738c35f62bd152.947473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Figure 1: Responses to the Question ‘Which of these heart failure therapeutic options are available at your hospital? (Select all applicable options)’" descr="Figure 1: Responses to the Question ‘Which of these heart failure therapeutic options are available at your hospital? (Select all applicable options)’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W, Sim D, Pin LC, Teo L, Sindone A, Prameswari HS, Aw TC, Jayagopal P, Tan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esponses to the Question ‘Which of these heart failure therapeutic options are available at your hospital? (Select all applicable options)’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2024-11-16T16:07:59Z</dcterms:created>
  <dcterms:modified xsi:type="dcterms:W3CDTF">2024-11-16T16:07:59Z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