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560911" ContentType="image/jpeg"/>
  <Default Extension="684470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28dc00f321.54560911"/>
  <Relationship Id="rId3" Type="http://schemas.openxmlformats.org/officeDocument/2006/relationships/image" Target="../media/logo_6738c28dde75882.684470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sponses to Questions Regarding the Treatment of Heart Failure" descr="Responses to Questions Regarding the Treatment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W, Sim D, Pin LC, Teo L, Sindone A, Prameswari HS, Aw TC, Jayagopal P, Tan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ponses to Questions Regarding the Treatment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2024-11-16T16:04:29Z</dcterms:created>
  <dcterms:modified xsi:type="dcterms:W3CDTF">2024-11-16T16:04:29Z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