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73740" ContentType="image/jpeg"/>
  <Default Extension="570236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f81f2d5511.41173740"/>
  <Relationship Id="rId3" Type="http://schemas.openxmlformats.org/officeDocument/2006/relationships/image" Target="../media/logo_6738bf821662782.570236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sponses to Questions Regarding Post-discharge" descr="Responses to Questions Regarding Post-dischar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W, Sim D, Pin LC, Teo L, Sindone A, Prameswari HS, Aw TC, Jayagopal P, Tan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ponses to Questions Regarding Post-dischar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2024-11-16T15:51:30Z</dcterms:created>
  <dcterms:modified xsi:type="dcterms:W3CDTF">2024-11-16T15:51:30Z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