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043741" ContentType="image/jpeg"/>
  <Default Extension="925910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2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de66de0651.08043741"/>
  <Relationship Id="rId3" Type="http://schemas.openxmlformats.org/officeDocument/2006/relationships/image" Target="../media/logo_6738cde6869da72.925910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Spectrum of Pathophysiology of Cardiovascular Involvement Due to COVID-19" descr="Figure 1: Spectrum of Pathophysiology of Cardiovascular Involvement Due to COVID-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14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ntmann VO, Shchendrygina A, Rodriguez Bolanos C, Madjiguène Ka M, Valbuena-López S, Rolf A, Escher F, Nagel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pectrum of Pathophysiology of Cardiovascular Involvement Due to COVID-1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2024-11-16T16:52:54Z</dcterms:created>
  <dcterms:modified xsi:type="dcterms:W3CDTF">2024-11-16T16:52:54Z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