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24148328" ContentType="image/jpeg"/>
  <Default Extension="79393451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874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bb0d9225d81.24148328"/>
  <Relationship Id="rId3" Type="http://schemas.openxmlformats.org/officeDocument/2006/relationships/image" Target="../media/logo_6738bb0dbde9032.7939345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Figure 2: Acute COVID-19 Illness with Cardiac Decompensation" descr="Figure 2: Acute COVID-19 Illness with Cardiac Decompensat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4124325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Puntmann VO, Shchendrygina A, Rodriguez Bolanos C, Madjiguène Ka M, Valbuena-López S, Rolf A, Escher F, Nagel E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2: Acute COVID-19 Illness with Cardiac Decompensation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European Cardiology Review 2023;18:e58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ecr.2023.0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2024-11-16T15:32:29Z</dcterms:created>
  <dcterms:modified xsi:type="dcterms:W3CDTF">2024-11-16T15:32:29Z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