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0897576" ContentType="image/jpeg"/>
  <Default Extension="5639555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8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ef4ce20001.00897576"/>
  <Relationship Id="rId3" Type="http://schemas.openxmlformats.org/officeDocument/2006/relationships/image" Target="../media/logo_6738bef4ef9c592.5639555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3: Post-acute Cardiovascular Sequelae of COVID-19 – Cardiovascular Disease" descr="Figure 3: Post-acute Cardiovascular Sequelae of COVID-19 – Cardiovascular Dis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5053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untmann VO, Shchendrygina A, Rodriguez Bolanos C, Madjiguène Ka M, Valbuena-López S, Rolf A, Escher F, Nagel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Post-acute Cardiovascular Sequelae of COVID-19 – Cardiovascular Diseas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0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2024-11-16T15:49:08Z</dcterms:created>
  <dcterms:modified xsi:type="dcterms:W3CDTF">2024-11-16T15:49:08Z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