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5111946" ContentType="image/jpeg"/>
  <Default Extension="54558332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24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ce8385aec31.15111946"/>
  <Relationship Id="rId3" Type="http://schemas.openxmlformats.org/officeDocument/2006/relationships/image" Target="../media/logo_6738ce83b229e02.54558332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572125"/>
          <a:chOff x="9525" y="9525"/>
          <a:chExt cx="9229725" cy="5572125"/>
        </a:xfrm>
      </p:grpSpPr>
      <p:pic>
        <p:nvPicPr>
          <p:cNvPr id="1" name="Figure 4: Myocardial Involvement in Post-acute Cardiovascular Sequelae of COVID-19 – Cardiovascular Syndrome" descr="Figure 4: Myocardial Involvement in Post-acute Cardiovascular Sequelae of COVID-19 – Cardiovascular Syndro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81012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Puntmann VO, Shchendrygina A, Rodriguez Bolanos C, Madjiguène Ka M, Valbuena-López S, Rolf A, Escher F, Nagel E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 Myocardial Involvement in Post-acute Cardiovascular Sequelae of COVID-19 – Cardiovascular Syndrom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8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0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7">
  <a:themeElements>
    <a:clrScheme name="Theme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2024-11-16T16:55:31Z</dcterms:created>
  <dcterms:modified xsi:type="dcterms:W3CDTF">2024-11-16T16:55:31Z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