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1275856" ContentType="image/jpeg"/>
  <Default Extension="7365130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893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c2a332f3361.41275856"/>
  <Relationship Id="rId3" Type="http://schemas.openxmlformats.org/officeDocument/2006/relationships/image" Target="../media/logo_6738c2a350e0312.7365130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324475"/>
          <a:chOff x="9525" y="9525"/>
          <a:chExt cx="9229725" cy="5324475"/>
        </a:xfrm>
      </p:grpSpPr>
      <p:pic>
        <p:nvPicPr>
          <p:cNvPr id="1" name="Figure 5: Chronic Inflammation, Moderate Pericardial Effusion with Haemodynamic Compromise in PASC-CVS" descr="Figure 5: Chronic Inflammation, Moderate Pericardial Effusion with Haemodynamic Compromise in PASC-CV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5624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untmann VO, Shchendrygina A, Rodriguez Bolanos C, Madjiguène Ka M, Valbuena-López S, Rolf A, Escher F, Nagel E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5: Chronic Inflammation, Moderate Pericardial Effusion with Haemodynamic Compromise in PASC-CV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3;18:e5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3.0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2024-11-16T16:04:51Z</dcterms:created>
  <dcterms:modified xsi:type="dcterms:W3CDTF">2024-11-16T16:04:51Z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