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4534077" ContentType="image/jpeg"/>
  <Default Extension="7632177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8858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bf9ac70f111.54534077"/>
  <Relationship Id="rId3" Type="http://schemas.openxmlformats.org/officeDocument/2006/relationships/image" Target="../media/logo_6738bf9ae5a3382.7632177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400675"/>
          <a:chOff x="9525" y="9525"/>
          <a:chExt cx="9229725" cy="5400675"/>
        </a:xfrm>
      </p:grpSpPr>
      <p:pic>
        <p:nvPicPr>
          <p:cNvPr id="1" name="Figure 1: Percutaneous Axillary Artery Access" descr="Figure 1: Percutaneous Axillary Artery Acces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715000" cy="46386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errigan J, Paul TK, Patel J, Saad W, Morse A, Haddad E, Chandler A, Emling J, Lichaa H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Percutaneous Axillary Artery Acces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23;17:e16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23.04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6">
  <a:themeElements>
    <a:clrScheme name="Theme5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2024-11-16T15:51:54Z</dcterms:created>
  <dcterms:modified xsi:type="dcterms:W3CDTF">2024-11-16T15:51:54Z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