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48291" ContentType="image/jpeg"/>
  <Default Extension="795433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845e422a21.77648291"/>
  <Relationship Id="rId3" Type="http://schemas.openxmlformats.org/officeDocument/2006/relationships/image" Target="../media/logo_6738c8460664432.795433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8 Fr Sheathless Radial Technique" descr="Figure 2: 8 Fr Sheathless Radial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95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rigan J, Paul TK, Patel J, Saad W, Morse A, Haddad E, Chandler A, Emling J, Licha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8 Fr Sheathless Radial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2024-11-16T16:28:54Z</dcterms:created>
  <dcterms:modified xsi:type="dcterms:W3CDTF">2024-11-16T16:28:54Z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