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2235650" ContentType="image/jpeg"/>
  <Default Extension="9157848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06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79a159db61.32235650"/>
  <Relationship Id="rId3" Type="http://schemas.openxmlformats.org/officeDocument/2006/relationships/image" Target="../media/logo_6738c79a3483162.9157848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962525"/>
          <a:chOff x="9525" y="9525"/>
          <a:chExt cx="9229725" cy="4962525"/>
        </a:xfrm>
      </p:grpSpPr>
      <p:pic>
        <p:nvPicPr>
          <p:cNvPr id="1" name="Figure 3: Pathophysiology and Prevention of Limb Ischemia in the Setting of Occlusive Large Bore Sheath" descr="Figure 3: Pathophysiology and Prevention of Limb Ischemia in the Setting of Occlusive Large Bore Shea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2005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Kerrigan J, Paul TK, Patel J, Saad W, Morse A, Haddad E, Chandler A, Emling J, Lichaa 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Pathophysiology and Prevention of Limb Ischemia in the Setting of Occlusive Large Bore Sheath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3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2024-11-16T16:26:02Z</dcterms:created>
  <dcterms:modified xsi:type="dcterms:W3CDTF">2024-11-16T16:26:02Z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