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759351" ContentType="image/jpeg"/>
  <Default Extension="933939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9d82ac221.79759351"/>
  <Relationship Id="rId3" Type="http://schemas.openxmlformats.org/officeDocument/2006/relationships/image" Target="../media/logo_6738bb9d8c30062.933939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Figure 4: Femoral Dry Closure Techniques" descr="Figure 4: Femoral Dry Closure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rigan J, Paul TK, Patel J, Saad W, Morse A, Haddad E, Chandler A, Emling J, Licha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Femoral Dry Closure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2024-11-16T15:34:53Z</dcterms:created>
  <dcterms:modified xsi:type="dcterms:W3CDTF">2024-11-16T15:34:53Z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