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7961490" ContentType="image/jpeg"/>
  <Default Extension="5738198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889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c11a7deb451.27961490"/>
  <Relationship Id="rId3" Type="http://schemas.openxmlformats.org/officeDocument/2006/relationships/image" Target="../media/logo_6738c11a9b07d02.5738198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076575"/>
          <a:chOff x="9525" y="9525"/>
          <a:chExt cx="9229725" cy="3076575"/>
        </a:xfrm>
      </p:grpSpPr>
      <p:pic>
        <p:nvPicPr>
          <p:cNvPr id="1" name="Nursing Protocol for Monitoring of Patients with Indwelling Large Bore Femoral Sheaths" descr="Nursing Protocol for Monitoring of Patients with Indwelling Large Bore Femoral Sheath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3145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errigan J, Paul TK, Patel J, Saad W, Morse A, Haddad E, Chandler A, Emling J, Lichaa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ursing Protocol for Monitoring of Patients with Indwelling Large Bore Femoral Sheath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3;17:e1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3.0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2024-11-16T15:58:18Z</dcterms:created>
  <dcterms:modified xsi:type="dcterms:W3CDTF">2024-11-16T15:58:18Z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