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197320" ContentType="image/jpeg"/>
  <Default Extension="492079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15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440b903771.43197320"/>
  <Relationship Id="rId3" Type="http://schemas.openxmlformats.org/officeDocument/2006/relationships/image" Target="../media/logo_6738a440d584a12.492079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95875"/>
          <a:chOff x="9525" y="9525"/>
          <a:chExt cx="9229725" cy="5095875"/>
        </a:xfrm>
      </p:grpSpPr>
      <p:pic>
        <p:nvPicPr>
          <p:cNvPr id="1" name="Figure 1: Diagnostic Work-up in Acute Heart Failure" descr="Figure 1: Diagnostic Work-up in Acute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33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 la Espriella R, Núñez-Marín G, Codina P, Núñez J, Bayés-Genís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Diagnostic Work-up in Acute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3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2024-11-16T13:55:12Z</dcterms:created>
  <dcterms:modified xsi:type="dcterms:W3CDTF">2024-11-16T13:55:12Z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