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9736985" ContentType="image/jpeg"/>
  <Default Extension="2660488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96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9c8412f8f71.19736985"/>
  <Relationship Id="rId3" Type="http://schemas.openxmlformats.org/officeDocument/2006/relationships/image" Target="../media/logo_67389c84282b482.2660488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162300"/>
          <a:chOff x="9525" y="9525"/>
          <a:chExt cx="9229725" cy="3162300"/>
        </a:xfrm>
      </p:grpSpPr>
      <p:pic>
        <p:nvPicPr>
          <p:cNvPr id="1" name="Figure 2: Biomarkers for Identifying the Predominant Congestion Phenotype" descr="Figure 2: Biomarkers for Identifying the Predominant Congestion Phenotyp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4003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 la Espriella R, Núñez-Marín G, Codina P, Núñez J, Bayés-Genís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Biomarkers for Identifying the Predominant Congestion Phenotyp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3;9:e1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3.0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2024-11-16T13:22:12Z</dcterms:created>
  <dcterms:modified xsi:type="dcterms:W3CDTF">2024-11-16T13:22:12Z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