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486135" ContentType="image/jpeg"/>
  <Default Extension="600395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4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e5c0f1dd01.94486135"/>
  <Relationship Id="rId3" Type="http://schemas.openxmlformats.org/officeDocument/2006/relationships/image" Target="../media/logo_6738ae5c378aa02.600395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62375"/>
          <a:chOff x="9525" y="9525"/>
          <a:chExt cx="9229725" cy="3762375"/>
        </a:xfrm>
      </p:grpSpPr>
      <p:pic>
        <p:nvPicPr>
          <p:cNvPr id="1" name="Figure 3: Interpreting Haemoconcentration and Haemodilution During Decongestion" descr="Figure 3: Interpreting Haemoconcentration and Haemodilution During Deconges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00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la Espriella R, Núñez-Marín G, Codina P, Núñez J, Bayés-Gení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nterpreting Haemoconcentration and Haemodilution During Deconges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2024-11-16T14:38:20Z</dcterms:created>
  <dcterms:modified xsi:type="dcterms:W3CDTF">2024-11-16T14:38:20Z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