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893631" ContentType="image/jpeg"/>
  <Default Extension="141927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52600bd441.03893631"/>
  <Relationship Id="rId3" Type="http://schemas.openxmlformats.org/officeDocument/2006/relationships/image" Target="../media/logo_6738a5261cba252.141927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Figure 4: Biomarkers for Improving Recognition and Management of High-risk Patients" descr="Figure 4: Biomarkers for Improving Recognition and Management of High-risk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la Espriella R, Núñez-Marín G, Codina P, Núñez J, Bayés-Gení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Biomarkers for Improving Recognition and Management of High-risk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2024-11-16T13:59:02Z</dcterms:created>
  <dcterms:modified xsi:type="dcterms:W3CDTF">2024-11-16T13:59:02Z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