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33997356" ContentType="image/jpeg"/>
  <Default Extension="2148734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52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b277a557931.33997356"/>
  <Relationship Id="rId3" Type="http://schemas.openxmlformats.org/officeDocument/2006/relationships/image" Target="../media/logo_6738b277bc38102.2148734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7267575"/>
          <a:chOff x="9525" y="9525"/>
          <a:chExt cx="9229725" cy="7267575"/>
        </a:xfrm>
      </p:grpSpPr>
      <p:pic>
        <p:nvPicPr>
          <p:cNvPr id="1" name="Figure 5: Multibiomarker Panel for Identifying the Predominant Heart Failure Phenotype" descr="Figure 5: Multibiomarker Panel for Identifying the Predominant Heart Failure Phenoty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65055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e la Espriella R, Núñez-Marín G, Codina P, Núñez J, Bayés-Genís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5: Multibiomarker Panel for Identifying the Predominant Heart Failure Phenotyp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Cardiac Failure Review 2023;9:e1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cfr.2023.0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2024-11-16T14:55:51Z</dcterms:created>
  <dcterms:modified xsi:type="dcterms:W3CDTF">2024-11-16T14:55:51Z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