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908041" ContentType="image/jpeg"/>
  <Default Extension="064519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18e72ec701.12908041"/>
  <Relationship Id="rId3" Type="http://schemas.openxmlformats.org/officeDocument/2006/relationships/image" Target="../media/logo_6738a18e8c76b62.064519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86500"/>
          <a:chOff x="9525" y="9525"/>
          <a:chExt cx="9229725" cy="6286500"/>
        </a:xfrm>
      </p:grpSpPr>
      <p:pic>
        <p:nvPicPr>
          <p:cNvPr id="1" name="Risk Factors for Aortic Dissection" descr="Risk Factors for Aortic Dis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524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jodjo Kano H, Sun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for Aortic Dis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2024-11-16T13:43:42Z</dcterms:created>
  <dcterms:modified xsi:type="dcterms:W3CDTF">2024-11-16T13:43:42Z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