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320898" ContentType="image/jpeg"/>
  <Default Extension="317579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396435e241.80320898"/>
  <Relationship Id="rId3" Type="http://schemas.openxmlformats.org/officeDocument/2006/relationships/image" Target="../media/logo_6738a396637dd02.317579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tient Characteristics" descr="Patient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keda Y, Maemura K, Takigami Y, Eda Y, Oki T, Yazaki M, Fujita T, Iida Y, Sato N, Ishi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2024-11-16T13:52:22Z</dcterms:created>
  <dcterms:modified xsi:type="dcterms:W3CDTF">2024-11-16T13:52:22Z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