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185266" ContentType="image/png"/>
  <Default Extension="96831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27b51fb61.12185266"/>
  <Relationship Id="rId3" Type="http://schemas.openxmlformats.org/officeDocument/2006/relationships/image" Target="../media/logo_67389d27c9fe102.96831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91375"/>
          <a:chOff x="9525" y="9525"/>
          <a:chExt cx="9229725" cy="7191375"/>
        </a:xfrm>
      </p:grpSpPr>
      <p:pic>
        <p:nvPicPr>
          <p:cNvPr id="1" name="Figure 1: Changes in Haemodynamic Parameters Obtained by PA Catheterisation" descr="Figure 1: Changes in Haemodynamic Parameters Obtained by PA Cathete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72375" cy="642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keda Y, Maemura K, Takigami Y, Eda Y, Oki T, Yazaki M, Fujita T, Iida Y, Sato N, Ishi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hanges in Haemodynamic Parameters Obtained by PA Cathete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2024-11-16T13:24:55Z</dcterms:created>
  <dcterms:modified xsi:type="dcterms:W3CDTF">2024-11-16T13:24:55Z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