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515789" ContentType="image/png"/>
  <Default Extension="40764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2a9c402551.26515789"/>
  <Relationship Id="rId3" Type="http://schemas.openxmlformats.org/officeDocument/2006/relationships/image" Target="../media/logo_6738b2a9d63ff62.40764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86425"/>
          <a:chOff x="9525" y="9525"/>
          <a:chExt cx="9229725" cy="5686425"/>
        </a:xfrm>
      </p:grpSpPr>
      <p:pic>
        <p:nvPicPr>
          <p:cNvPr id="1" name="Figure 2: Summary of Haemodynamic Responses After iNO Introduction" descr="Figure 2: Summary of Haemodynamic Responses After iNO Introd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43325" cy="4924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keda Y, Maemura K, Takigami Y, Eda Y, Oki T, Yazaki M, Fujita T, Iida Y, Sato N, Ishi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ummary of Haemodynamic Responses After iNO Introd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2024-11-16T14:56:41Z</dcterms:created>
  <dcterms:modified xsi:type="dcterms:W3CDTF">2024-11-16T14:56:41Z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