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48394154" ContentType="image/jpeg"/>
  <Default Extension="8470084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8321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aa9d83b4931.48394154"/>
  <Relationship Id="rId3" Type="http://schemas.openxmlformats.org/officeDocument/2006/relationships/image" Target="../media/logo_6738aa9d99d2752.8470084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Changes in Mechanical Circulatory Support Auxiliary Flow Rate" descr="Figure 3: Changes in Mechanical Circulatory Support Auxiliary Flow Rat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32766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keda Y, Maemura K, Takigami Y, Eda Y, Oki T, Yazaki M, Fujita T, Iida Y, Sato N, Ishii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Changes in Mechanical Circulatory Support Auxiliary Flow Rat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38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54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8">
  <a:themeElements>
    <a:clrScheme name="Theme8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2024-11-16T14:22:21Z</dcterms:created>
  <dcterms:modified xsi:type="dcterms:W3CDTF">2024-11-16T14:22:21Z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