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803852" ContentType="image/jpeg"/>
  <Default Extension="26313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5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1d4146e551.25803852"/>
  <Relationship Id="rId3" Type="http://schemas.openxmlformats.org/officeDocument/2006/relationships/image" Target="../media/logo_6738b1d42c9fc42.26313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76700"/>
          <a:chOff x="9525" y="9525"/>
          <a:chExt cx="9229725" cy="4076700"/>
        </a:xfrm>
      </p:grpSpPr>
      <p:pic>
        <p:nvPicPr>
          <p:cNvPr id="1" name="Figure 4: Monitoring Screens Before and After Inhaled Nitric Oxide Introduction (Patient 1)" descr="Figure 4: Monitoring Screens Before and After Inhaled Nitric Oxide Introduction (Patient 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314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keda Y, Maemura K, Takigami Y, Eda Y, Oki T, Yazaki M, Fujita T, Iida Y, Sato N, Ishi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onitoring Screens Before and After Inhaled Nitric Oxide Introduction (Patient 1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2024-11-16T14:53:08Z</dcterms:created>
  <dcterms:modified xsi:type="dcterms:W3CDTF">2024-11-16T14:53:08Z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