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25633135" ContentType="image/jpeg"/>
  <Default Extension="8386249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8135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a35a4d45c11.25633135"/>
  <Relationship Id="rId3" Type="http://schemas.openxmlformats.org/officeDocument/2006/relationships/image" Target="../media/logo_6738a35a68f7282.8386249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Summary of Studies of Percutaneous Ventricular Septal Rupture Closure" descr="Summary of Studies of Percutaneous Ventricular Septal Rupture Clos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114800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Anbalakan K, Yap JJL, Foo JS, Yan L, Teck Lee P, Soo Teik L, Le Tan J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ummary of Studies of Percutaneous Ventricular Septal Rupture Closure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39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3.1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7">
  <a:themeElements>
    <a:clrScheme name="Theme9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2024-11-16T13:51:22Z</dcterms:created>
  <dcterms:modified xsi:type="dcterms:W3CDTF">2024-11-16T13:51:22Z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