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402613" ContentType="image/jpeg"/>
  <Default Extension="234850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06c0508451.05402613"/>
  <Relationship Id="rId3" Type="http://schemas.openxmlformats.org/officeDocument/2006/relationships/image" Target="../media/logo_6738a06c173d712.234850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57475"/>
          <a:chOff x="9525" y="9525"/>
          <a:chExt cx="9229725" cy="2657475"/>
        </a:xfrm>
      </p:grpSpPr>
      <p:pic>
        <p:nvPicPr>
          <p:cNvPr id="1" name=" Cont" descr=" Co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95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balakan K, Yap JJL, Foo JS, Yan L, Teck Lee P, Soo Teik L, Le T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Co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2024-11-16T13:38:52Z</dcterms:created>
  <dcterms:modified xsi:type="dcterms:W3CDTF">2024-11-16T13:38:52Z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