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0870338" ContentType="image/jpeg"/>
  <Default Extension="8999112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815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6dcbd84921.40870338"/>
  <Relationship Id="rId3" Type="http://schemas.openxmlformats.org/officeDocument/2006/relationships/image" Target="../media/logo_673896dcd385452.8999112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695825"/>
          <a:chOff x="9525" y="9525"/>
          <a:chExt cx="9229725" cy="4695825"/>
        </a:xfrm>
      </p:grpSpPr>
      <p:pic>
        <p:nvPicPr>
          <p:cNvPr id="1" name="Figure 1: Percutaneous Ventricular Septal Rupture Closure in Case 1" descr="Figure 1: Percutaneous Ventricular Septal Rupture Closure in Cas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9338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balakan K, Yap JJL, Foo JS, Yan L, Teck Lee P, Soo Teik L, Le Tan 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Percutaneous Ventricular Septal Rupture Closure in Case 1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39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1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2024-11-16T12:58:04Z</dcterms:created>
  <dcterms:modified xsi:type="dcterms:W3CDTF">2024-11-16T12:58:04Z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