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0489406" ContentType="image/jpeg"/>
  <Default Extension="7248265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07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a0e5b570921.10489406"/>
  <Relationship Id="rId3" Type="http://schemas.openxmlformats.org/officeDocument/2006/relationships/image" Target="../media/logo_6738a0e5dd86c52.7248265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Figure 2: Percutaneous Ventricular Septal Rupture Closure in Case 2" descr="Figure 2: Percutaneous Ventricular Septal Rupture Closure in Cas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546735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balakan K, Yap JJL, Foo JS, Yan L, Teck Lee P, Soo Teik L, Le Tan 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Percutaneous Ventricular Septal Rupture Closure in Case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39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3.1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2024-11-16T13:40:53Z</dcterms:created>
  <dcterms:modified xsi:type="dcterms:W3CDTF">2024-11-16T13:40:53Z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