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569862" ContentType="image/jpeg"/>
  <Default Extension="743907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6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0d56ce0a11.62569862"/>
  <Relationship Id="rId3" Type="http://schemas.openxmlformats.org/officeDocument/2006/relationships/image" Target="../media/logo_673890d58408832.743907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Unipolar Noise Levels and Notch Filter-induced Electrogram Distortions" descr="Figure 1: Unipolar Noise Levels and Notch Filter-induced Electrogram Distor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tzner J, Peichl P, Paamand R, Carlson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Unipolar Noise Levels and Notch Filter-induced Electrogram Distor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2024-11-16T12:32:21Z</dcterms:created>
  <dcterms:modified xsi:type="dcterms:W3CDTF">2024-11-16T12:32:21Z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